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1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332" y="2407645"/>
            <a:ext cx="9144000" cy="1062598"/>
          </a:xfrm>
        </p:spPr>
        <p:txBody>
          <a:bodyPr/>
          <a:lstStyle/>
          <a:p>
            <a:r>
              <a:rPr lang="hr-HR" b="1" dirty="0" err="1">
                <a:solidFill>
                  <a:srgbClr val="FF0000"/>
                </a:solidFill>
              </a:rPr>
              <a:t>UNIT</a:t>
            </a:r>
            <a:r>
              <a:rPr lang="hr-HR" b="1" dirty="0">
                <a:solidFill>
                  <a:srgbClr val="FF0000"/>
                </a:solidFill>
              </a:rPr>
              <a:t> 1: Who am I?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153" y="3696167"/>
            <a:ext cx="9144000" cy="1655762"/>
          </a:xfrm>
        </p:spPr>
        <p:txBody>
          <a:bodyPr>
            <a:normAutofit/>
          </a:bodyPr>
          <a:lstStyle/>
          <a:p>
            <a:r>
              <a:rPr lang="hr-HR" sz="5400" dirty="0"/>
              <a:t>Who are </a:t>
            </a:r>
            <a:r>
              <a:rPr lang="hr-HR" sz="5400" dirty="0" err="1"/>
              <a:t>you</a:t>
            </a:r>
            <a:r>
              <a:rPr lang="hr-HR" sz="5400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86264" y="1035597"/>
            <a:ext cx="3363427" cy="448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C99F7-918A-82CF-90FE-11F53F0A7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65" t="16945" r="49219" b="4843"/>
          <a:stretch/>
        </p:blipFill>
        <p:spPr>
          <a:xfrm>
            <a:off x="209549" y="129597"/>
            <a:ext cx="4733926" cy="6214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7DA916-01C4-08EE-BC25-45E54F1F47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96" t="20555" r="49142" b="46250"/>
          <a:stretch/>
        </p:blipFill>
        <p:spPr>
          <a:xfrm>
            <a:off x="5638799" y="361950"/>
            <a:ext cx="5086351" cy="5734138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88309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400B90-71B2-C28C-B73F-3B00A3809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65" t="16946" r="49219" b="4123"/>
          <a:stretch/>
        </p:blipFill>
        <p:spPr>
          <a:xfrm>
            <a:off x="142874" y="129597"/>
            <a:ext cx="4733926" cy="62712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17B0FC-F5B1-03CB-B702-59B78A441F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72" t="53472" r="48203" b="6388"/>
          <a:stretch/>
        </p:blipFill>
        <p:spPr>
          <a:xfrm>
            <a:off x="6800850" y="251878"/>
            <a:ext cx="4857750" cy="6051252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7076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F74480-5776-EF72-210F-E17ECE623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65" t="16945" r="49219" b="4619"/>
          <a:stretch/>
        </p:blipFill>
        <p:spPr>
          <a:xfrm>
            <a:off x="401316" y="203200"/>
            <a:ext cx="4628403" cy="6092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A7ABB3-FB87-4885-9799-09FF76F769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81" t="22770" r="31875" b="12351"/>
          <a:stretch/>
        </p:blipFill>
        <p:spPr>
          <a:xfrm>
            <a:off x="7019924" y="61912"/>
            <a:ext cx="3200401" cy="6734175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73642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9A06DB-A926-1CB6-1DB6-15704CBA1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56" t="24079" r="33908" b="4167"/>
          <a:stretch/>
        </p:blipFill>
        <p:spPr>
          <a:xfrm>
            <a:off x="152399" y="191932"/>
            <a:ext cx="4962525" cy="6474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326C72-AECE-C384-11FC-7F9BC0893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47" t="28531" r="36876" b="55578"/>
          <a:stretch/>
        </p:blipFill>
        <p:spPr>
          <a:xfrm>
            <a:off x="2539558" y="1771649"/>
            <a:ext cx="9319067" cy="3076574"/>
          </a:xfrm>
          <a:prstGeom prst="rect">
            <a:avLst/>
          </a:prstGeom>
          <a:ln w="92075">
            <a:solidFill>
              <a:srgbClr val="C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9FBE8F-A46C-2CC4-3F46-A6C3457F439F}"/>
              </a:ext>
            </a:extLst>
          </p:cNvPr>
          <p:cNvSpPr txBox="1"/>
          <p:nvPr/>
        </p:nvSpPr>
        <p:spPr>
          <a:xfrm>
            <a:off x="6096000" y="30791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2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B3AC5D-C647-9003-CDCD-B03989231748}"/>
              </a:ext>
            </a:extLst>
          </p:cNvPr>
          <p:cNvSpPr txBox="1"/>
          <p:nvPr/>
        </p:nvSpPr>
        <p:spPr>
          <a:xfrm>
            <a:off x="6096000" y="438655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3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1335D0-6CFC-CEC5-B33A-50DD1327FB7B}"/>
              </a:ext>
            </a:extLst>
          </p:cNvPr>
          <p:cNvSpPr txBox="1"/>
          <p:nvPr/>
        </p:nvSpPr>
        <p:spPr>
          <a:xfrm>
            <a:off x="6096000" y="22333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4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910A7-4622-FEA8-BE52-556F6CC57FF7}"/>
              </a:ext>
            </a:extLst>
          </p:cNvPr>
          <p:cNvSpPr txBox="1"/>
          <p:nvPr/>
        </p:nvSpPr>
        <p:spPr>
          <a:xfrm>
            <a:off x="6096000" y="265621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5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D5F8E2-ECFD-925D-9430-7C04DA9B66A0}"/>
              </a:ext>
            </a:extLst>
          </p:cNvPr>
          <p:cNvSpPr txBox="1"/>
          <p:nvPr/>
        </p:nvSpPr>
        <p:spPr>
          <a:xfrm>
            <a:off x="6096000" y="350929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6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6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B9F528-C6A2-37D3-9C02-6482F0395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56" t="24079" r="33908" b="4167"/>
          <a:stretch/>
        </p:blipFill>
        <p:spPr>
          <a:xfrm>
            <a:off x="152399" y="191932"/>
            <a:ext cx="4962525" cy="6474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F69B16-E2A5-F62F-8666-D9B5FE131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93" t="45158" r="36817" b="37767"/>
          <a:stretch/>
        </p:blipFill>
        <p:spPr>
          <a:xfrm>
            <a:off x="1570222" y="1125191"/>
            <a:ext cx="10469379" cy="3657601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F1F038-F495-9ED0-2733-ED2D925CC988}"/>
              </a:ext>
            </a:extLst>
          </p:cNvPr>
          <p:cNvSpPr txBox="1"/>
          <p:nvPr/>
        </p:nvSpPr>
        <p:spPr>
          <a:xfrm>
            <a:off x="7077078" y="2143125"/>
            <a:ext cx="2310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is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your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surname</a:t>
            </a:r>
            <a:r>
              <a:rPr lang="hr-HR" sz="2400" i="1" dirty="0">
                <a:solidFill>
                  <a:srgbClr val="FF0000"/>
                </a:solidFill>
              </a:rPr>
              <a:t>?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CCF23-6ED1-57C0-472F-FE319C4F7A36}"/>
              </a:ext>
            </a:extLst>
          </p:cNvPr>
          <p:cNvSpPr txBox="1"/>
          <p:nvPr/>
        </p:nvSpPr>
        <p:spPr>
          <a:xfrm>
            <a:off x="6963931" y="2604790"/>
            <a:ext cx="172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old</a:t>
            </a:r>
            <a:r>
              <a:rPr lang="hr-HR" sz="2400" i="1" dirty="0">
                <a:solidFill>
                  <a:srgbClr val="FF0000"/>
                </a:solidFill>
              </a:rPr>
              <a:t> are </a:t>
            </a:r>
            <a:r>
              <a:rPr lang="hr-HR" sz="2400" i="1" dirty="0" err="1">
                <a:solidFill>
                  <a:srgbClr val="FF0000"/>
                </a:solidFill>
              </a:rPr>
              <a:t>you</a:t>
            </a:r>
            <a:r>
              <a:rPr lang="hr-HR" sz="2400" i="1" dirty="0">
                <a:solidFill>
                  <a:srgbClr val="FF0000"/>
                </a:solidFill>
              </a:rPr>
              <a:t>?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FB3780-0CEA-7186-C661-95530CF9980B}"/>
              </a:ext>
            </a:extLst>
          </p:cNvPr>
          <p:cNvSpPr txBox="1"/>
          <p:nvPr/>
        </p:nvSpPr>
        <p:spPr>
          <a:xfrm>
            <a:off x="6856529" y="3104959"/>
            <a:ext cx="193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are </a:t>
            </a:r>
            <a:r>
              <a:rPr lang="hr-HR" sz="2400" i="1" dirty="0" err="1">
                <a:solidFill>
                  <a:srgbClr val="FF0000"/>
                </a:solidFill>
              </a:rPr>
              <a:t>you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from</a:t>
            </a:r>
            <a:r>
              <a:rPr lang="hr-HR" sz="2400" i="1" dirty="0">
                <a:solidFill>
                  <a:srgbClr val="FF0000"/>
                </a:solidFill>
              </a:rPr>
              <a:t>?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BE74B1-160D-4CA7-F2D1-73AF881983B5}"/>
              </a:ext>
            </a:extLst>
          </p:cNvPr>
          <p:cNvSpPr txBox="1"/>
          <p:nvPr/>
        </p:nvSpPr>
        <p:spPr>
          <a:xfrm>
            <a:off x="6856529" y="3544721"/>
            <a:ext cx="1975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you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got</a:t>
            </a:r>
            <a:r>
              <a:rPr lang="hr-HR" sz="2400" i="1" dirty="0">
                <a:solidFill>
                  <a:srgbClr val="FF0000"/>
                </a:solidFill>
              </a:rPr>
              <a:t> a pet?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2F74A7-4C1F-24CD-AB91-1A2EFF8CEF65}"/>
              </a:ext>
            </a:extLst>
          </p:cNvPr>
          <p:cNvSpPr txBox="1"/>
          <p:nvPr/>
        </p:nvSpPr>
        <p:spPr>
          <a:xfrm>
            <a:off x="6856529" y="3984483"/>
            <a:ext cx="2553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is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your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best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friend</a:t>
            </a:r>
            <a:r>
              <a:rPr lang="hr-HR" sz="2400" i="1" dirty="0">
                <a:solidFill>
                  <a:srgbClr val="FF0000"/>
                </a:solidFill>
              </a:rPr>
              <a:t>?</a:t>
            </a:r>
            <a:endParaRPr lang="en-GB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445205-5C91-05B0-96E1-4731A1394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56" t="24079" r="33908" b="4167"/>
          <a:stretch/>
        </p:blipFill>
        <p:spPr>
          <a:xfrm>
            <a:off x="152399" y="191932"/>
            <a:ext cx="4962525" cy="6474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E91C6D-BB7F-209A-E3FD-B1E2881DA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7" t="61645" r="36639" b="8163"/>
          <a:stretch/>
        </p:blipFill>
        <p:spPr>
          <a:xfrm>
            <a:off x="4319322" y="790575"/>
            <a:ext cx="7425004" cy="4772025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BD18A0-6990-2676-62D4-3DEA0D82BCA5}"/>
              </a:ext>
            </a:extLst>
          </p:cNvPr>
          <p:cNvSpPr txBox="1"/>
          <p:nvPr/>
        </p:nvSpPr>
        <p:spPr>
          <a:xfrm>
            <a:off x="4964253" y="1828800"/>
            <a:ext cx="2688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What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is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your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name</a:t>
            </a:r>
            <a:r>
              <a:rPr lang="hr-HR" sz="2400" i="1" dirty="0">
                <a:solidFill>
                  <a:srgbClr val="FF0000"/>
                </a:solidFill>
              </a:rPr>
              <a:t>?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8A9E41-512E-F4C0-E327-9C71005D60C9}"/>
              </a:ext>
            </a:extLst>
          </p:cNvPr>
          <p:cNvSpPr txBox="1"/>
          <p:nvPr/>
        </p:nvSpPr>
        <p:spPr>
          <a:xfrm>
            <a:off x="5004470" y="2514600"/>
            <a:ext cx="235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How </a:t>
            </a:r>
            <a:r>
              <a:rPr lang="hr-HR" sz="2400" i="1" dirty="0" err="1">
                <a:solidFill>
                  <a:srgbClr val="FF0000"/>
                </a:solidFill>
              </a:rPr>
              <a:t>old</a:t>
            </a:r>
            <a:r>
              <a:rPr lang="hr-HR" sz="2400" i="1" dirty="0">
                <a:solidFill>
                  <a:srgbClr val="FF0000"/>
                </a:solidFill>
              </a:rPr>
              <a:t> are </a:t>
            </a:r>
            <a:r>
              <a:rPr lang="hr-HR" sz="2400" i="1" dirty="0" err="1">
                <a:solidFill>
                  <a:srgbClr val="FF0000"/>
                </a:solidFill>
              </a:rPr>
              <a:t>you</a:t>
            </a:r>
            <a:r>
              <a:rPr lang="hr-HR" sz="2400" i="1" dirty="0">
                <a:solidFill>
                  <a:srgbClr val="FF0000"/>
                </a:solidFill>
              </a:rPr>
              <a:t>?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C2356-B211-7414-C0B4-4369A863B4E8}"/>
              </a:ext>
            </a:extLst>
          </p:cNvPr>
          <p:cNvSpPr txBox="1"/>
          <p:nvPr/>
        </p:nvSpPr>
        <p:spPr>
          <a:xfrm>
            <a:off x="4964253" y="3219449"/>
            <a:ext cx="256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Where</a:t>
            </a:r>
            <a:r>
              <a:rPr lang="hr-HR" sz="2400" i="1" dirty="0">
                <a:solidFill>
                  <a:srgbClr val="FF0000"/>
                </a:solidFill>
              </a:rPr>
              <a:t> do </a:t>
            </a:r>
            <a:r>
              <a:rPr lang="hr-HR" sz="2400" i="1" dirty="0" err="1">
                <a:solidFill>
                  <a:srgbClr val="FF0000"/>
                </a:solidFill>
              </a:rPr>
              <a:t>you</a:t>
            </a:r>
            <a:r>
              <a:rPr lang="hr-HR" sz="2400" i="1" dirty="0">
                <a:solidFill>
                  <a:srgbClr val="FF0000"/>
                </a:solidFill>
              </a:rPr>
              <a:t> live?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9AA4A1-620B-1598-BB7A-E45000D3B220}"/>
              </a:ext>
            </a:extLst>
          </p:cNvPr>
          <p:cNvSpPr txBox="1"/>
          <p:nvPr/>
        </p:nvSpPr>
        <p:spPr>
          <a:xfrm>
            <a:off x="4964253" y="3905249"/>
            <a:ext cx="2680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Have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you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got</a:t>
            </a:r>
            <a:r>
              <a:rPr lang="hr-HR" sz="2400" i="1" dirty="0">
                <a:solidFill>
                  <a:srgbClr val="FF0000"/>
                </a:solidFill>
              </a:rPr>
              <a:t> a pet?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495F77-6B9C-D15F-1D44-2378CDA77BBB}"/>
              </a:ext>
            </a:extLst>
          </p:cNvPr>
          <p:cNvSpPr txBox="1"/>
          <p:nvPr/>
        </p:nvSpPr>
        <p:spPr>
          <a:xfrm>
            <a:off x="4961483" y="4591049"/>
            <a:ext cx="3207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Who </a:t>
            </a:r>
            <a:r>
              <a:rPr lang="hr-HR" sz="2400" i="1" dirty="0" err="1">
                <a:solidFill>
                  <a:srgbClr val="FF0000"/>
                </a:solidFill>
              </a:rPr>
              <a:t>is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your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best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friend</a:t>
            </a:r>
            <a:r>
              <a:rPr lang="hr-HR" sz="2400" i="1" dirty="0">
                <a:solidFill>
                  <a:srgbClr val="FF0000"/>
                </a:solidFill>
              </a:rPr>
              <a:t>?</a:t>
            </a:r>
            <a:endParaRPr lang="en-GB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65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UNIT 1: Who am 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50</cp:revision>
  <dcterms:created xsi:type="dcterms:W3CDTF">2020-09-19T11:02:00Z</dcterms:created>
  <dcterms:modified xsi:type="dcterms:W3CDTF">2022-09-04T21:41:49Z</dcterms:modified>
</cp:coreProperties>
</file>